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6" r:id="rId14"/>
  </p:sldIdLst>
  <p:sldSz cx="18288000" cy="10287000"/>
  <p:notesSz cx="6858000" cy="9144000"/>
  <p:embeddedFontLst>
    <p:embeddedFont>
      <p:font typeface="Nunito" pitchFamily="2" charset="0"/>
      <p:regular r:id="rId16"/>
    </p:embeddedFont>
    <p:embeddedFont>
      <p:font typeface="Oswald" panose="00000500000000000000" pitchFamily="2" charset="0"/>
      <p:regular r:id="rId17"/>
    </p:embeddedFont>
    <p:embeddedFont>
      <p:font typeface="Oswald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114" y="4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D2DA5-0910-4908-8FC0-DB89025681E4}" type="datetimeFigureOut">
              <a:rPr lang="en-US" smtClean="0"/>
              <a:t>5/26/2025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CE6FC7-5504-4B53-8C84-4654B5B865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2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CE6FC7-5504-4B53-8C84-4654B5B8650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933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5/26/2025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png"/><Relationship Id="rId7" Type="http://schemas.openxmlformats.org/officeDocument/2006/relationships/image" Target="../media/image3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12.png"/><Relationship Id="rId5" Type="http://schemas.openxmlformats.org/officeDocument/2006/relationships/image" Target="../media/image2.png"/><Relationship Id="rId10" Type="http://schemas.openxmlformats.org/officeDocument/2006/relationships/image" Target="../media/image11.png"/><Relationship Id="rId4" Type="http://schemas.openxmlformats.org/officeDocument/2006/relationships/image" Target="../media/image6.sv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8.svg"/><Relationship Id="rId4" Type="http://schemas.openxmlformats.org/officeDocument/2006/relationships/image" Target="../media/image15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74923" y="2230009"/>
            <a:ext cx="19090685" cy="5826982"/>
            <a:chOff x="0" y="0"/>
            <a:chExt cx="1997206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97206" cy="609600"/>
            </a:xfrm>
            <a:custGeom>
              <a:avLst/>
              <a:gdLst/>
              <a:ahLst/>
              <a:cxnLst/>
              <a:rect l="l" t="t" r="r" b="b"/>
              <a:pathLst>
                <a:path w="1997206" h="609600">
                  <a:moveTo>
                    <a:pt x="203200" y="0"/>
                  </a:moveTo>
                  <a:lnTo>
                    <a:pt x="1794006" y="0"/>
                  </a:lnTo>
                  <a:lnTo>
                    <a:pt x="1997206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-38100"/>
              <a:ext cx="1743206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854545" y="0"/>
            <a:ext cx="18624154" cy="879452"/>
            <a:chOff x="0" y="0"/>
            <a:chExt cx="6735843" cy="3180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35842" cy="318073"/>
            </a:xfrm>
            <a:custGeom>
              <a:avLst/>
              <a:gdLst/>
              <a:ahLst/>
              <a:cxnLst/>
              <a:rect l="l" t="t" r="r" b="b"/>
              <a:pathLst>
                <a:path w="6735842" h="318073">
                  <a:moveTo>
                    <a:pt x="203200" y="0"/>
                  </a:moveTo>
                  <a:lnTo>
                    <a:pt x="6532642" y="0"/>
                  </a:lnTo>
                  <a:lnTo>
                    <a:pt x="6735842" y="318073"/>
                  </a:lnTo>
                  <a:lnTo>
                    <a:pt x="0" y="31807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-38100"/>
              <a:ext cx="6481843" cy="356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 flipV="1">
            <a:off x="8208831" y="0"/>
            <a:ext cx="6957791" cy="6274662"/>
          </a:xfrm>
          <a:custGeom>
            <a:avLst/>
            <a:gdLst/>
            <a:ahLst/>
            <a:cxnLst/>
            <a:rect l="l" t="t" r="r" b="b"/>
            <a:pathLst>
              <a:path w="6957791" h="6274662">
                <a:moveTo>
                  <a:pt x="6957791" y="6274662"/>
                </a:moveTo>
                <a:lnTo>
                  <a:pt x="0" y="6274662"/>
                </a:lnTo>
                <a:lnTo>
                  <a:pt x="0" y="0"/>
                </a:lnTo>
                <a:lnTo>
                  <a:pt x="6957791" y="0"/>
                </a:lnTo>
                <a:lnTo>
                  <a:pt x="6957791" y="627466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8427604" y="0"/>
            <a:ext cx="10310641" cy="7337314"/>
            <a:chOff x="0" y="0"/>
            <a:chExt cx="7930148" cy="5643295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7930149" cy="5643295"/>
            </a:xfrm>
            <a:custGeom>
              <a:avLst/>
              <a:gdLst/>
              <a:ahLst/>
              <a:cxnLst/>
              <a:rect l="l" t="t" r="r" b="b"/>
              <a:pathLst>
                <a:path w="7930149" h="5643295">
                  <a:moveTo>
                    <a:pt x="5947611" y="0"/>
                  </a:moveTo>
                  <a:lnTo>
                    <a:pt x="1982537" y="0"/>
                  </a:lnTo>
                  <a:lnTo>
                    <a:pt x="0" y="2821648"/>
                  </a:lnTo>
                  <a:lnTo>
                    <a:pt x="1982537" y="5643295"/>
                  </a:lnTo>
                  <a:lnTo>
                    <a:pt x="5947611" y="5643295"/>
                  </a:lnTo>
                  <a:lnTo>
                    <a:pt x="7930149" y="2821648"/>
                  </a:lnTo>
                  <a:close/>
                </a:path>
              </a:pathLst>
            </a:custGeom>
            <a:blipFill>
              <a:blip r:embed="rId5"/>
              <a:stretch>
                <a:fillRect l="-1183" r="-1355"/>
              </a:stretch>
            </a:blipFill>
            <a:ln w="190500" cap="sq">
              <a:solidFill>
                <a:srgbClr val="84282E"/>
              </a:solidFill>
              <a:prstDash val="solid"/>
              <a:miter/>
            </a:ln>
          </p:spPr>
        </p:sp>
      </p:grpSp>
      <p:sp>
        <p:nvSpPr>
          <p:cNvPr id="12" name="Freeform 12"/>
          <p:cNvSpPr/>
          <p:nvPr/>
        </p:nvSpPr>
        <p:spPr>
          <a:xfrm flipH="1">
            <a:off x="11330209" y="4012338"/>
            <a:ext cx="6957791" cy="6274662"/>
          </a:xfrm>
          <a:custGeom>
            <a:avLst/>
            <a:gdLst/>
            <a:ahLst/>
            <a:cxnLst/>
            <a:rect l="l" t="t" r="r" b="b"/>
            <a:pathLst>
              <a:path w="6957791" h="6274662">
                <a:moveTo>
                  <a:pt x="6957791" y="0"/>
                </a:moveTo>
                <a:lnTo>
                  <a:pt x="0" y="0"/>
                </a:lnTo>
                <a:lnTo>
                  <a:pt x="0" y="6274662"/>
                </a:lnTo>
                <a:lnTo>
                  <a:pt x="6957791" y="6274662"/>
                </a:lnTo>
                <a:lnTo>
                  <a:pt x="695779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488554" y="9794012"/>
            <a:ext cx="10440007" cy="492988"/>
            <a:chOff x="0" y="0"/>
            <a:chExt cx="6735843" cy="3180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735842" cy="318073"/>
            </a:xfrm>
            <a:custGeom>
              <a:avLst/>
              <a:gdLst/>
              <a:ahLst/>
              <a:cxnLst/>
              <a:rect l="l" t="t" r="r" b="b"/>
              <a:pathLst>
                <a:path w="6735842" h="318073">
                  <a:moveTo>
                    <a:pt x="203200" y="0"/>
                  </a:moveTo>
                  <a:lnTo>
                    <a:pt x="6532642" y="0"/>
                  </a:lnTo>
                  <a:lnTo>
                    <a:pt x="6735842" y="318073"/>
                  </a:lnTo>
                  <a:lnTo>
                    <a:pt x="0" y="31807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-38100"/>
              <a:ext cx="6481843" cy="356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28700" y="834924"/>
            <a:ext cx="571297" cy="709285"/>
          </a:xfrm>
          <a:custGeom>
            <a:avLst/>
            <a:gdLst/>
            <a:ahLst/>
            <a:cxnLst/>
            <a:rect l="l" t="t" r="r" b="b"/>
            <a:pathLst>
              <a:path w="571297" h="709285">
                <a:moveTo>
                  <a:pt x="0" y="0"/>
                </a:moveTo>
                <a:lnTo>
                  <a:pt x="571297" y="0"/>
                </a:lnTo>
                <a:lnTo>
                  <a:pt x="571297" y="709285"/>
                </a:lnTo>
                <a:lnTo>
                  <a:pt x="0" y="7092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7070419" y="1544209"/>
            <a:ext cx="879452" cy="271831"/>
          </a:xfrm>
          <a:custGeom>
            <a:avLst/>
            <a:gdLst/>
            <a:ahLst/>
            <a:cxnLst/>
            <a:rect l="l" t="t" r="r" b="b"/>
            <a:pathLst>
              <a:path w="879452" h="271831">
                <a:moveTo>
                  <a:pt x="0" y="0"/>
                </a:moveTo>
                <a:lnTo>
                  <a:pt x="879452" y="0"/>
                </a:lnTo>
                <a:lnTo>
                  <a:pt x="879452" y="271831"/>
                </a:lnTo>
                <a:lnTo>
                  <a:pt x="0" y="2718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144000" y="8758617"/>
            <a:ext cx="879452" cy="271831"/>
          </a:xfrm>
          <a:custGeom>
            <a:avLst/>
            <a:gdLst/>
            <a:ahLst/>
            <a:cxnLst/>
            <a:rect l="l" t="t" r="r" b="b"/>
            <a:pathLst>
              <a:path w="879452" h="271831">
                <a:moveTo>
                  <a:pt x="0" y="0"/>
                </a:moveTo>
                <a:lnTo>
                  <a:pt x="879452" y="0"/>
                </a:lnTo>
                <a:lnTo>
                  <a:pt x="879452" y="271830"/>
                </a:lnTo>
                <a:lnTo>
                  <a:pt x="0" y="2718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1028700" y="2735182"/>
            <a:ext cx="7868925" cy="5073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187"/>
              </a:lnSpc>
            </a:pPr>
            <a:r>
              <a:rPr lang="en-US" sz="13187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STUDENT VIOLATION SYSTEM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62690" y="3899765"/>
            <a:ext cx="13562619" cy="27569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791"/>
              </a:lnSpc>
            </a:pPr>
            <a:r>
              <a:rPr lang="en-US" sz="2079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FLOWCHART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854545" y="0"/>
            <a:ext cx="18624154" cy="879452"/>
            <a:chOff x="0" y="0"/>
            <a:chExt cx="6735843" cy="3180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5842" cy="318073"/>
            </a:xfrm>
            <a:custGeom>
              <a:avLst/>
              <a:gdLst/>
              <a:ahLst/>
              <a:cxnLst/>
              <a:rect l="l" t="t" r="r" b="b"/>
              <a:pathLst>
                <a:path w="6735842" h="318073">
                  <a:moveTo>
                    <a:pt x="203200" y="0"/>
                  </a:moveTo>
                  <a:lnTo>
                    <a:pt x="6532642" y="0"/>
                  </a:lnTo>
                  <a:lnTo>
                    <a:pt x="6735842" y="318073"/>
                  </a:lnTo>
                  <a:lnTo>
                    <a:pt x="0" y="31807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7000" y="-38100"/>
              <a:ext cx="6481843" cy="356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488554" y="9794012"/>
            <a:ext cx="10440007" cy="492988"/>
            <a:chOff x="0" y="0"/>
            <a:chExt cx="6735843" cy="3180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35842" cy="318073"/>
            </a:xfrm>
            <a:custGeom>
              <a:avLst/>
              <a:gdLst/>
              <a:ahLst/>
              <a:cxnLst/>
              <a:rect l="l" t="t" r="r" b="b"/>
              <a:pathLst>
                <a:path w="6735842" h="318073">
                  <a:moveTo>
                    <a:pt x="203200" y="0"/>
                  </a:moveTo>
                  <a:lnTo>
                    <a:pt x="6532642" y="0"/>
                  </a:lnTo>
                  <a:lnTo>
                    <a:pt x="6735842" y="318073"/>
                  </a:lnTo>
                  <a:lnTo>
                    <a:pt x="0" y="31807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-38100"/>
              <a:ext cx="6481843" cy="356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834924"/>
            <a:ext cx="571297" cy="709285"/>
          </a:xfrm>
          <a:custGeom>
            <a:avLst/>
            <a:gdLst/>
            <a:ahLst/>
            <a:cxnLst/>
            <a:rect l="l" t="t" r="r" b="b"/>
            <a:pathLst>
              <a:path w="571297" h="709285">
                <a:moveTo>
                  <a:pt x="0" y="0"/>
                </a:moveTo>
                <a:lnTo>
                  <a:pt x="571297" y="0"/>
                </a:lnTo>
                <a:lnTo>
                  <a:pt x="571297" y="709285"/>
                </a:lnTo>
                <a:lnTo>
                  <a:pt x="0" y="7092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0" y="5338169"/>
            <a:ext cx="5487615" cy="4948831"/>
          </a:xfrm>
          <a:custGeom>
            <a:avLst/>
            <a:gdLst/>
            <a:ahLst/>
            <a:cxnLst/>
            <a:rect l="l" t="t" r="r" b="b"/>
            <a:pathLst>
              <a:path w="5487615" h="4948831">
                <a:moveTo>
                  <a:pt x="0" y="0"/>
                </a:moveTo>
                <a:lnTo>
                  <a:pt x="5487615" y="0"/>
                </a:lnTo>
                <a:lnTo>
                  <a:pt x="5487615" y="4948831"/>
                </a:lnTo>
                <a:lnTo>
                  <a:pt x="0" y="49488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 flipV="1">
            <a:off x="12584522" y="0"/>
            <a:ext cx="5703478" cy="5143500"/>
          </a:xfrm>
          <a:custGeom>
            <a:avLst/>
            <a:gdLst/>
            <a:ahLst/>
            <a:cxnLst/>
            <a:rect l="l" t="t" r="r" b="b"/>
            <a:pathLst>
              <a:path w="5703478" h="5143500">
                <a:moveTo>
                  <a:pt x="5703478" y="5143500"/>
                </a:moveTo>
                <a:lnTo>
                  <a:pt x="0" y="5143500"/>
                </a:lnTo>
                <a:lnTo>
                  <a:pt x="0" y="0"/>
                </a:lnTo>
                <a:lnTo>
                  <a:pt x="5703478" y="0"/>
                </a:lnTo>
                <a:lnTo>
                  <a:pt x="5703478" y="51435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379848" y="8023260"/>
            <a:ext cx="879452" cy="271831"/>
          </a:xfrm>
          <a:custGeom>
            <a:avLst/>
            <a:gdLst/>
            <a:ahLst/>
            <a:cxnLst/>
            <a:rect l="l" t="t" r="r" b="b"/>
            <a:pathLst>
              <a:path w="879452" h="271831">
                <a:moveTo>
                  <a:pt x="0" y="0"/>
                </a:moveTo>
                <a:lnTo>
                  <a:pt x="879452" y="0"/>
                </a:lnTo>
                <a:lnTo>
                  <a:pt x="879452" y="271831"/>
                </a:lnTo>
                <a:lnTo>
                  <a:pt x="0" y="2718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2571750"/>
            <a:ext cx="879452" cy="271831"/>
          </a:xfrm>
          <a:custGeom>
            <a:avLst/>
            <a:gdLst/>
            <a:ahLst/>
            <a:cxnLst/>
            <a:rect l="l" t="t" r="r" b="b"/>
            <a:pathLst>
              <a:path w="879452" h="271831">
                <a:moveTo>
                  <a:pt x="0" y="0"/>
                </a:moveTo>
                <a:lnTo>
                  <a:pt x="879452" y="0"/>
                </a:lnTo>
                <a:lnTo>
                  <a:pt x="879452" y="271831"/>
                </a:lnTo>
                <a:lnTo>
                  <a:pt x="0" y="2718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9384A0-84DA-F242-F0FC-8E2296416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FC47EB1-F90F-B7B0-7DF9-3BB949DF4A85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8FAE7A-7958-1B6D-E7B0-A8FB497087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18"/>
          <a:stretch/>
        </p:blipFill>
        <p:spPr>
          <a:xfrm>
            <a:off x="2533650" y="492029"/>
            <a:ext cx="13220700" cy="930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1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F1281-9D76-47E6-B6E2-3AFEE2EDC4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D1638EB-CE41-ED91-3266-90DDF83AA6AF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D0AAA7-3FFE-0344-2B99-5DE3A73EE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22"/>
          <a:stretch/>
        </p:blipFill>
        <p:spPr>
          <a:xfrm>
            <a:off x="2113742" y="552450"/>
            <a:ext cx="14060515" cy="918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966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474923" y="3163511"/>
            <a:ext cx="19090685" cy="4489519"/>
            <a:chOff x="0" y="0"/>
            <a:chExt cx="1997206" cy="46967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997206" cy="469679"/>
            </a:xfrm>
            <a:custGeom>
              <a:avLst/>
              <a:gdLst/>
              <a:ahLst/>
              <a:cxnLst/>
              <a:rect l="l" t="t" r="r" b="b"/>
              <a:pathLst>
                <a:path w="1997206" h="469679">
                  <a:moveTo>
                    <a:pt x="203200" y="0"/>
                  </a:moveTo>
                  <a:lnTo>
                    <a:pt x="1794006" y="0"/>
                  </a:lnTo>
                  <a:lnTo>
                    <a:pt x="1997206" y="469679"/>
                  </a:lnTo>
                  <a:lnTo>
                    <a:pt x="0" y="469679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-38100"/>
              <a:ext cx="1743206" cy="5077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854545" y="0"/>
            <a:ext cx="18624154" cy="879452"/>
            <a:chOff x="0" y="0"/>
            <a:chExt cx="6735843" cy="3180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35842" cy="318073"/>
            </a:xfrm>
            <a:custGeom>
              <a:avLst/>
              <a:gdLst/>
              <a:ahLst/>
              <a:cxnLst/>
              <a:rect l="l" t="t" r="r" b="b"/>
              <a:pathLst>
                <a:path w="6735842" h="318073">
                  <a:moveTo>
                    <a:pt x="203200" y="0"/>
                  </a:moveTo>
                  <a:lnTo>
                    <a:pt x="6532642" y="0"/>
                  </a:lnTo>
                  <a:lnTo>
                    <a:pt x="6735842" y="318073"/>
                  </a:lnTo>
                  <a:lnTo>
                    <a:pt x="0" y="31807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-38100"/>
              <a:ext cx="6481843" cy="356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 flipV="1">
            <a:off x="8208831" y="0"/>
            <a:ext cx="6957791" cy="6274662"/>
          </a:xfrm>
          <a:custGeom>
            <a:avLst/>
            <a:gdLst/>
            <a:ahLst/>
            <a:cxnLst/>
            <a:rect l="l" t="t" r="r" b="b"/>
            <a:pathLst>
              <a:path w="6957791" h="6274662">
                <a:moveTo>
                  <a:pt x="6957791" y="6274662"/>
                </a:moveTo>
                <a:lnTo>
                  <a:pt x="0" y="6274662"/>
                </a:lnTo>
                <a:lnTo>
                  <a:pt x="0" y="0"/>
                </a:lnTo>
                <a:lnTo>
                  <a:pt x="6957791" y="0"/>
                </a:lnTo>
                <a:lnTo>
                  <a:pt x="6957791" y="627466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9951453" y="26259"/>
            <a:ext cx="9352348" cy="6274504"/>
            <a:chOff x="0" y="0"/>
            <a:chExt cx="8196583" cy="54991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96583" cy="5499100"/>
            </a:xfrm>
            <a:custGeom>
              <a:avLst/>
              <a:gdLst/>
              <a:ahLst/>
              <a:cxnLst/>
              <a:rect l="l" t="t" r="r" b="b"/>
              <a:pathLst>
                <a:path w="8196583" h="5499100">
                  <a:moveTo>
                    <a:pt x="6147438" y="0"/>
                  </a:moveTo>
                  <a:lnTo>
                    <a:pt x="2049146" y="0"/>
                  </a:lnTo>
                  <a:lnTo>
                    <a:pt x="0" y="2749550"/>
                  </a:lnTo>
                  <a:lnTo>
                    <a:pt x="2049146" y="5499100"/>
                  </a:lnTo>
                  <a:lnTo>
                    <a:pt x="6147438" y="5499100"/>
                  </a:lnTo>
                  <a:lnTo>
                    <a:pt x="8196583" y="2749550"/>
                  </a:lnTo>
                  <a:close/>
                </a:path>
              </a:pathLst>
            </a:custGeom>
            <a:blipFill>
              <a:blip r:embed="rId5"/>
              <a:stretch>
                <a:fillRect t="-1721" b="-1721"/>
              </a:stretch>
            </a:blipFill>
            <a:ln w="190500" cap="sq">
              <a:solidFill>
                <a:srgbClr val="84282E"/>
              </a:solidFill>
              <a:prstDash val="solid"/>
              <a:miter/>
            </a:ln>
          </p:spPr>
        </p:sp>
      </p:grpSp>
      <p:sp>
        <p:nvSpPr>
          <p:cNvPr id="12" name="Freeform 12"/>
          <p:cNvSpPr/>
          <p:nvPr/>
        </p:nvSpPr>
        <p:spPr>
          <a:xfrm flipH="1">
            <a:off x="11330209" y="4012338"/>
            <a:ext cx="6957791" cy="6274662"/>
          </a:xfrm>
          <a:custGeom>
            <a:avLst/>
            <a:gdLst/>
            <a:ahLst/>
            <a:cxnLst/>
            <a:rect l="l" t="t" r="r" b="b"/>
            <a:pathLst>
              <a:path w="6957791" h="6274662">
                <a:moveTo>
                  <a:pt x="6957791" y="0"/>
                </a:moveTo>
                <a:lnTo>
                  <a:pt x="0" y="0"/>
                </a:lnTo>
                <a:lnTo>
                  <a:pt x="0" y="6274662"/>
                </a:lnTo>
                <a:lnTo>
                  <a:pt x="6957791" y="6274662"/>
                </a:lnTo>
                <a:lnTo>
                  <a:pt x="695779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-488554" y="9794012"/>
            <a:ext cx="10440007" cy="492988"/>
            <a:chOff x="0" y="0"/>
            <a:chExt cx="6735843" cy="318073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735842" cy="318073"/>
            </a:xfrm>
            <a:custGeom>
              <a:avLst/>
              <a:gdLst/>
              <a:ahLst/>
              <a:cxnLst/>
              <a:rect l="l" t="t" r="r" b="b"/>
              <a:pathLst>
                <a:path w="6735842" h="318073">
                  <a:moveTo>
                    <a:pt x="203200" y="0"/>
                  </a:moveTo>
                  <a:lnTo>
                    <a:pt x="6532642" y="0"/>
                  </a:lnTo>
                  <a:lnTo>
                    <a:pt x="6735842" y="318073"/>
                  </a:lnTo>
                  <a:lnTo>
                    <a:pt x="0" y="31807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-38100"/>
              <a:ext cx="6481843" cy="356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1028700" y="834924"/>
            <a:ext cx="571297" cy="709285"/>
          </a:xfrm>
          <a:custGeom>
            <a:avLst/>
            <a:gdLst/>
            <a:ahLst/>
            <a:cxnLst/>
            <a:rect l="l" t="t" r="r" b="b"/>
            <a:pathLst>
              <a:path w="571297" h="709285">
                <a:moveTo>
                  <a:pt x="0" y="0"/>
                </a:moveTo>
                <a:lnTo>
                  <a:pt x="571297" y="0"/>
                </a:lnTo>
                <a:lnTo>
                  <a:pt x="571297" y="709285"/>
                </a:lnTo>
                <a:lnTo>
                  <a:pt x="0" y="7092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Freeform 17"/>
          <p:cNvSpPr/>
          <p:nvPr/>
        </p:nvSpPr>
        <p:spPr>
          <a:xfrm>
            <a:off x="1028700" y="2507474"/>
            <a:ext cx="879452" cy="271831"/>
          </a:xfrm>
          <a:custGeom>
            <a:avLst/>
            <a:gdLst/>
            <a:ahLst/>
            <a:cxnLst/>
            <a:rect l="l" t="t" r="r" b="b"/>
            <a:pathLst>
              <a:path w="879452" h="271831">
                <a:moveTo>
                  <a:pt x="0" y="0"/>
                </a:moveTo>
                <a:lnTo>
                  <a:pt x="879452" y="0"/>
                </a:lnTo>
                <a:lnTo>
                  <a:pt x="879452" y="271830"/>
                </a:lnTo>
                <a:lnTo>
                  <a:pt x="0" y="2718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9072002" y="8269401"/>
            <a:ext cx="879452" cy="271831"/>
          </a:xfrm>
          <a:custGeom>
            <a:avLst/>
            <a:gdLst/>
            <a:ahLst/>
            <a:cxnLst/>
            <a:rect l="l" t="t" r="r" b="b"/>
            <a:pathLst>
              <a:path w="879452" h="271831">
                <a:moveTo>
                  <a:pt x="0" y="0"/>
                </a:moveTo>
                <a:lnTo>
                  <a:pt x="879451" y="0"/>
                </a:lnTo>
                <a:lnTo>
                  <a:pt x="879451" y="271830"/>
                </a:lnTo>
                <a:lnTo>
                  <a:pt x="0" y="2718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03790" y="4518322"/>
            <a:ext cx="10301509" cy="2084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699"/>
              </a:lnSpc>
            </a:pPr>
            <a:r>
              <a:rPr lang="en-US" sz="15699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100504" y="2112928"/>
            <a:ext cx="15329663" cy="2206741"/>
            <a:chOff x="0" y="0"/>
            <a:chExt cx="4182737" cy="6021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82737" cy="602115"/>
            </a:xfrm>
            <a:custGeom>
              <a:avLst/>
              <a:gdLst/>
              <a:ahLst/>
              <a:cxnLst/>
              <a:rect l="l" t="t" r="r" b="b"/>
              <a:pathLst>
                <a:path w="4182737" h="602115">
                  <a:moveTo>
                    <a:pt x="203200" y="0"/>
                  </a:moveTo>
                  <a:lnTo>
                    <a:pt x="3979537" y="0"/>
                  </a:lnTo>
                  <a:lnTo>
                    <a:pt x="4182737" y="602115"/>
                  </a:lnTo>
                  <a:lnTo>
                    <a:pt x="0" y="6021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-38100"/>
              <a:ext cx="3928737" cy="640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863506" y="1408294"/>
            <a:ext cx="7778292" cy="7714091"/>
            <a:chOff x="0" y="0"/>
            <a:chExt cx="5974728" cy="59254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974728" cy="5925414"/>
            </a:xfrm>
            <a:custGeom>
              <a:avLst/>
              <a:gdLst/>
              <a:ahLst/>
              <a:cxnLst/>
              <a:rect l="l" t="t" r="r" b="b"/>
              <a:pathLst>
                <a:path w="5974728" h="5925414">
                  <a:moveTo>
                    <a:pt x="4481046" y="0"/>
                  </a:moveTo>
                  <a:lnTo>
                    <a:pt x="1493682" y="0"/>
                  </a:lnTo>
                  <a:lnTo>
                    <a:pt x="0" y="2962707"/>
                  </a:lnTo>
                  <a:lnTo>
                    <a:pt x="1493682" y="5925414"/>
                  </a:lnTo>
                  <a:lnTo>
                    <a:pt x="4481046" y="5925414"/>
                  </a:lnTo>
                  <a:lnTo>
                    <a:pt x="5974728" y="2962707"/>
                  </a:lnTo>
                  <a:close/>
                </a:path>
              </a:pathLst>
            </a:custGeom>
            <a:blipFill>
              <a:blip r:embed="rId3"/>
              <a:stretch>
                <a:fillRect l="-16116" r="-16116"/>
              </a:stretch>
            </a:blipFill>
            <a:ln w="190500" cap="sq">
              <a:solidFill>
                <a:srgbClr val="84282E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5854545" y="0"/>
            <a:ext cx="18624154" cy="879452"/>
            <a:chOff x="0" y="0"/>
            <a:chExt cx="6735843" cy="3180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35842" cy="318073"/>
            </a:xfrm>
            <a:custGeom>
              <a:avLst/>
              <a:gdLst/>
              <a:ahLst/>
              <a:cxnLst/>
              <a:rect l="l" t="t" r="r" b="b"/>
              <a:pathLst>
                <a:path w="6735842" h="318073">
                  <a:moveTo>
                    <a:pt x="203200" y="0"/>
                  </a:moveTo>
                  <a:lnTo>
                    <a:pt x="6532642" y="0"/>
                  </a:lnTo>
                  <a:lnTo>
                    <a:pt x="6735842" y="318073"/>
                  </a:lnTo>
                  <a:lnTo>
                    <a:pt x="0" y="31807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-38100"/>
              <a:ext cx="6481843" cy="356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488554" y="9794012"/>
            <a:ext cx="10440007" cy="492988"/>
            <a:chOff x="0" y="0"/>
            <a:chExt cx="6735843" cy="3180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735842" cy="318073"/>
            </a:xfrm>
            <a:custGeom>
              <a:avLst/>
              <a:gdLst/>
              <a:ahLst/>
              <a:cxnLst/>
              <a:rect l="l" t="t" r="r" b="b"/>
              <a:pathLst>
                <a:path w="6735842" h="318073">
                  <a:moveTo>
                    <a:pt x="203200" y="0"/>
                  </a:moveTo>
                  <a:lnTo>
                    <a:pt x="6532642" y="0"/>
                  </a:lnTo>
                  <a:lnTo>
                    <a:pt x="6735842" y="318073"/>
                  </a:lnTo>
                  <a:lnTo>
                    <a:pt x="0" y="31807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-38100"/>
              <a:ext cx="6481843" cy="356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43051" y="439726"/>
            <a:ext cx="571297" cy="709285"/>
          </a:xfrm>
          <a:custGeom>
            <a:avLst/>
            <a:gdLst/>
            <a:ahLst/>
            <a:cxnLst/>
            <a:rect l="l" t="t" r="r" b="b"/>
            <a:pathLst>
              <a:path w="571297" h="709285">
                <a:moveTo>
                  <a:pt x="0" y="0"/>
                </a:moveTo>
                <a:lnTo>
                  <a:pt x="571298" y="0"/>
                </a:lnTo>
                <a:lnTo>
                  <a:pt x="571298" y="709285"/>
                </a:lnTo>
                <a:lnTo>
                  <a:pt x="0" y="709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0" y="7295694"/>
            <a:ext cx="3316972" cy="2991306"/>
          </a:xfrm>
          <a:custGeom>
            <a:avLst/>
            <a:gdLst/>
            <a:ahLst/>
            <a:cxnLst/>
            <a:rect l="l" t="t" r="r" b="b"/>
            <a:pathLst>
              <a:path w="3316972" h="2991306">
                <a:moveTo>
                  <a:pt x="0" y="0"/>
                </a:moveTo>
                <a:lnTo>
                  <a:pt x="3316972" y="0"/>
                </a:lnTo>
                <a:lnTo>
                  <a:pt x="3316972" y="2991306"/>
                </a:lnTo>
                <a:lnTo>
                  <a:pt x="0" y="299130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 flipV="1">
            <a:off x="14971028" y="0"/>
            <a:ext cx="3316972" cy="2991306"/>
          </a:xfrm>
          <a:custGeom>
            <a:avLst/>
            <a:gdLst/>
            <a:ahLst/>
            <a:cxnLst/>
            <a:rect l="l" t="t" r="r" b="b"/>
            <a:pathLst>
              <a:path w="3316972" h="2991306">
                <a:moveTo>
                  <a:pt x="3316972" y="2991306"/>
                </a:moveTo>
                <a:lnTo>
                  <a:pt x="0" y="2991306"/>
                </a:lnTo>
                <a:lnTo>
                  <a:pt x="0" y="0"/>
                </a:lnTo>
                <a:lnTo>
                  <a:pt x="3316972" y="0"/>
                </a:lnTo>
                <a:lnTo>
                  <a:pt x="3316972" y="2991306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166622" y="1272379"/>
            <a:ext cx="879452" cy="271831"/>
          </a:xfrm>
          <a:custGeom>
            <a:avLst/>
            <a:gdLst/>
            <a:ahLst/>
            <a:cxnLst/>
            <a:rect l="l" t="t" r="r" b="b"/>
            <a:pathLst>
              <a:path w="879452" h="271831">
                <a:moveTo>
                  <a:pt x="0" y="0"/>
                </a:moveTo>
                <a:lnTo>
                  <a:pt x="879451" y="0"/>
                </a:lnTo>
                <a:lnTo>
                  <a:pt x="879451" y="271830"/>
                </a:lnTo>
                <a:lnTo>
                  <a:pt x="0" y="2718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129810" y="8986469"/>
            <a:ext cx="879452" cy="271831"/>
          </a:xfrm>
          <a:custGeom>
            <a:avLst/>
            <a:gdLst/>
            <a:ahLst/>
            <a:cxnLst/>
            <a:rect l="l" t="t" r="r" b="b"/>
            <a:pathLst>
              <a:path w="879452" h="271831">
                <a:moveTo>
                  <a:pt x="0" y="0"/>
                </a:moveTo>
                <a:lnTo>
                  <a:pt x="879452" y="0"/>
                </a:lnTo>
                <a:lnTo>
                  <a:pt x="879452" y="271831"/>
                </a:lnTo>
                <a:lnTo>
                  <a:pt x="0" y="2718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114810" y="2599931"/>
            <a:ext cx="7856218" cy="14422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838"/>
              </a:lnSpc>
            </a:pPr>
            <a:r>
              <a:rPr lang="en-US" sz="10838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Introduction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114810" y="4834020"/>
            <a:ext cx="10638274" cy="318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The Student Violation System is a computerized platform designed to monitor, record, and manage student violations within a school or academic institution.  This system streamlines the process of tracking disciplinary actions, promoting transparency, consistency, and accountability among students and staff.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854545" y="0"/>
            <a:ext cx="18624154" cy="879452"/>
            <a:chOff x="0" y="0"/>
            <a:chExt cx="6735843" cy="31807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735842" cy="318073"/>
            </a:xfrm>
            <a:custGeom>
              <a:avLst/>
              <a:gdLst/>
              <a:ahLst/>
              <a:cxnLst/>
              <a:rect l="l" t="t" r="r" b="b"/>
              <a:pathLst>
                <a:path w="6735842" h="318073">
                  <a:moveTo>
                    <a:pt x="203200" y="0"/>
                  </a:moveTo>
                  <a:lnTo>
                    <a:pt x="6532642" y="0"/>
                  </a:lnTo>
                  <a:lnTo>
                    <a:pt x="6735842" y="318073"/>
                  </a:lnTo>
                  <a:lnTo>
                    <a:pt x="0" y="31807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-38100"/>
              <a:ext cx="6481843" cy="356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488554" y="9794012"/>
            <a:ext cx="10440007" cy="492988"/>
            <a:chOff x="0" y="0"/>
            <a:chExt cx="6735843" cy="3180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35842" cy="318073"/>
            </a:xfrm>
            <a:custGeom>
              <a:avLst/>
              <a:gdLst/>
              <a:ahLst/>
              <a:cxnLst/>
              <a:rect l="l" t="t" r="r" b="b"/>
              <a:pathLst>
                <a:path w="6735842" h="318073">
                  <a:moveTo>
                    <a:pt x="203200" y="0"/>
                  </a:moveTo>
                  <a:lnTo>
                    <a:pt x="6532642" y="0"/>
                  </a:lnTo>
                  <a:lnTo>
                    <a:pt x="6735842" y="318073"/>
                  </a:lnTo>
                  <a:lnTo>
                    <a:pt x="0" y="31807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-38100"/>
              <a:ext cx="6481843" cy="356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834924"/>
            <a:ext cx="571297" cy="709285"/>
          </a:xfrm>
          <a:custGeom>
            <a:avLst/>
            <a:gdLst/>
            <a:ahLst/>
            <a:cxnLst/>
            <a:rect l="l" t="t" r="r" b="b"/>
            <a:pathLst>
              <a:path w="571297" h="709285">
                <a:moveTo>
                  <a:pt x="0" y="0"/>
                </a:moveTo>
                <a:lnTo>
                  <a:pt x="571297" y="0"/>
                </a:lnTo>
                <a:lnTo>
                  <a:pt x="571297" y="709285"/>
                </a:lnTo>
                <a:lnTo>
                  <a:pt x="0" y="7092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grpSp>
        <p:nvGrpSpPr>
          <p:cNvPr id="10" name="Group 10"/>
          <p:cNvGrpSpPr/>
          <p:nvPr/>
        </p:nvGrpSpPr>
        <p:grpSpPr>
          <a:xfrm>
            <a:off x="-4971190" y="2979900"/>
            <a:ext cx="28230380" cy="2842237"/>
            <a:chOff x="0" y="0"/>
            <a:chExt cx="6502318" cy="6546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502317" cy="654654"/>
            </a:xfrm>
            <a:custGeom>
              <a:avLst/>
              <a:gdLst/>
              <a:ahLst/>
              <a:cxnLst/>
              <a:rect l="l" t="t" r="r" b="b"/>
              <a:pathLst>
                <a:path w="6502317" h="654654">
                  <a:moveTo>
                    <a:pt x="203200" y="0"/>
                  </a:moveTo>
                  <a:lnTo>
                    <a:pt x="6299117" y="0"/>
                  </a:lnTo>
                  <a:lnTo>
                    <a:pt x="6502317" y="654654"/>
                  </a:lnTo>
                  <a:lnTo>
                    <a:pt x="0" y="654654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27000" y="-38100"/>
              <a:ext cx="6248318" cy="692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542049" y="6892758"/>
            <a:ext cx="3888843" cy="7803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 which it allows users to add </a:t>
            </a:r>
          </a:p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violation of a student.</a:t>
            </a:r>
          </a:p>
        </p:txBody>
      </p:sp>
      <p:sp>
        <p:nvSpPr>
          <p:cNvPr id="14" name="Freeform 14"/>
          <p:cNvSpPr/>
          <p:nvPr/>
        </p:nvSpPr>
        <p:spPr>
          <a:xfrm flipH="1" flipV="1">
            <a:off x="13299388" y="0"/>
            <a:ext cx="4988612" cy="4498821"/>
          </a:xfrm>
          <a:custGeom>
            <a:avLst/>
            <a:gdLst/>
            <a:ahLst/>
            <a:cxnLst/>
            <a:rect l="l" t="t" r="r" b="b"/>
            <a:pathLst>
              <a:path w="4988612" h="4498821">
                <a:moveTo>
                  <a:pt x="4988612" y="4498821"/>
                </a:moveTo>
                <a:lnTo>
                  <a:pt x="0" y="4498821"/>
                </a:lnTo>
                <a:lnTo>
                  <a:pt x="0" y="0"/>
                </a:lnTo>
                <a:lnTo>
                  <a:pt x="4988612" y="0"/>
                </a:lnTo>
                <a:lnTo>
                  <a:pt x="4988612" y="449882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0" y="8353311"/>
            <a:ext cx="3741763" cy="3374390"/>
          </a:xfrm>
          <a:custGeom>
            <a:avLst/>
            <a:gdLst/>
            <a:ahLst/>
            <a:cxnLst/>
            <a:rect l="l" t="t" r="r" b="b"/>
            <a:pathLst>
              <a:path w="3741763" h="3374390">
                <a:moveTo>
                  <a:pt x="0" y="0"/>
                </a:moveTo>
                <a:lnTo>
                  <a:pt x="3741763" y="0"/>
                </a:lnTo>
                <a:lnTo>
                  <a:pt x="3741763" y="3374390"/>
                </a:lnTo>
                <a:lnTo>
                  <a:pt x="0" y="33743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28700" y="2249410"/>
            <a:ext cx="879452" cy="271831"/>
          </a:xfrm>
          <a:custGeom>
            <a:avLst/>
            <a:gdLst/>
            <a:ahLst/>
            <a:cxnLst/>
            <a:rect l="l" t="t" r="r" b="b"/>
            <a:pathLst>
              <a:path w="879452" h="271831">
                <a:moveTo>
                  <a:pt x="0" y="0"/>
                </a:moveTo>
                <a:lnTo>
                  <a:pt x="879452" y="0"/>
                </a:lnTo>
                <a:lnTo>
                  <a:pt x="879452" y="271831"/>
                </a:lnTo>
                <a:lnTo>
                  <a:pt x="0" y="2718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6819574" y="9522182"/>
            <a:ext cx="879452" cy="271831"/>
          </a:xfrm>
          <a:custGeom>
            <a:avLst/>
            <a:gdLst/>
            <a:ahLst/>
            <a:cxnLst/>
            <a:rect l="l" t="t" r="r" b="b"/>
            <a:pathLst>
              <a:path w="879452" h="271831">
                <a:moveTo>
                  <a:pt x="0" y="0"/>
                </a:moveTo>
                <a:lnTo>
                  <a:pt x="879452" y="0"/>
                </a:lnTo>
                <a:lnTo>
                  <a:pt x="879452" y="271830"/>
                </a:lnTo>
                <a:lnTo>
                  <a:pt x="0" y="2718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314349" y="3596449"/>
            <a:ext cx="1804745" cy="1804745"/>
          </a:xfrm>
          <a:custGeom>
            <a:avLst/>
            <a:gdLst/>
            <a:ahLst/>
            <a:cxnLst/>
            <a:rect l="l" t="t" r="r" b="b"/>
            <a:pathLst>
              <a:path w="1804745" h="1804745">
                <a:moveTo>
                  <a:pt x="0" y="0"/>
                </a:moveTo>
                <a:lnTo>
                  <a:pt x="1804744" y="0"/>
                </a:lnTo>
                <a:lnTo>
                  <a:pt x="1804744" y="1804744"/>
                </a:lnTo>
                <a:lnTo>
                  <a:pt x="0" y="180474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5383564" y="3254662"/>
            <a:ext cx="2488318" cy="2488318"/>
          </a:xfrm>
          <a:custGeom>
            <a:avLst/>
            <a:gdLst/>
            <a:ahLst/>
            <a:cxnLst/>
            <a:rect l="l" t="t" r="r" b="b"/>
            <a:pathLst>
              <a:path w="2488318" h="2488318">
                <a:moveTo>
                  <a:pt x="0" y="0"/>
                </a:moveTo>
                <a:lnTo>
                  <a:pt x="2488318" y="0"/>
                </a:lnTo>
                <a:lnTo>
                  <a:pt x="2488318" y="2488318"/>
                </a:lnTo>
                <a:lnTo>
                  <a:pt x="0" y="248831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0613740" y="3462101"/>
            <a:ext cx="1877835" cy="1877835"/>
          </a:xfrm>
          <a:custGeom>
            <a:avLst/>
            <a:gdLst/>
            <a:ahLst/>
            <a:cxnLst/>
            <a:rect l="l" t="t" r="r" b="b"/>
            <a:pathLst>
              <a:path w="1877835" h="1877835">
                <a:moveTo>
                  <a:pt x="0" y="0"/>
                </a:moveTo>
                <a:lnTo>
                  <a:pt x="1877836" y="0"/>
                </a:lnTo>
                <a:lnTo>
                  <a:pt x="1877836" y="1877835"/>
                </a:lnTo>
                <a:lnTo>
                  <a:pt x="0" y="187783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253600" y="3297799"/>
            <a:ext cx="2400272" cy="2400272"/>
          </a:xfrm>
          <a:custGeom>
            <a:avLst/>
            <a:gdLst/>
            <a:ahLst/>
            <a:cxnLst/>
            <a:rect l="l" t="t" r="r" b="b"/>
            <a:pathLst>
              <a:path w="2400272" h="2400272">
                <a:moveTo>
                  <a:pt x="0" y="0"/>
                </a:moveTo>
                <a:lnTo>
                  <a:pt x="2400272" y="0"/>
                </a:lnTo>
                <a:lnTo>
                  <a:pt x="2400272" y="2400272"/>
                </a:lnTo>
                <a:lnTo>
                  <a:pt x="0" y="240027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5970715" y="1556865"/>
            <a:ext cx="7207196" cy="1118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8400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Main Features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48319" y="6343304"/>
            <a:ext cx="2417392" cy="448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2"/>
              </a:lnSpc>
            </a:pPr>
            <a:r>
              <a:rPr lang="en-US" sz="3472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Read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918778" y="6850357"/>
            <a:ext cx="3607252" cy="1177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 which it displayed the detailed list of violation of the students.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04550" y="6343304"/>
            <a:ext cx="2468473" cy="4590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45"/>
              </a:lnSpc>
            </a:pPr>
            <a:r>
              <a:rPr lang="en-US" sz="3545" b="1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Create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4898918" y="6327126"/>
            <a:ext cx="2397340" cy="453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43"/>
              </a:lnSpc>
            </a:pPr>
            <a:r>
              <a:rPr lang="en-US" sz="3443" b="1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Delete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293962" y="6914939"/>
            <a:ext cx="3607252" cy="763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The User can delete a particular records.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373838" y="6334426"/>
            <a:ext cx="2417392" cy="448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2"/>
              </a:lnSpc>
            </a:pPr>
            <a:r>
              <a:rPr lang="en-US" sz="3472" b="1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Update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9402078" y="6892758"/>
            <a:ext cx="4365812" cy="15754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In which the user can edit a particular Record of the Students and the Violation when the Record is being UPDATED.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62690" y="4261889"/>
            <a:ext cx="13562619" cy="2566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292"/>
              </a:lnSpc>
            </a:pPr>
            <a:r>
              <a:rPr lang="en-US" sz="19292" dirty="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BENEFACTORS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854545" y="0"/>
            <a:ext cx="18624154" cy="879452"/>
            <a:chOff x="0" y="0"/>
            <a:chExt cx="6735843" cy="3180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5842" cy="318073"/>
            </a:xfrm>
            <a:custGeom>
              <a:avLst/>
              <a:gdLst/>
              <a:ahLst/>
              <a:cxnLst/>
              <a:rect l="l" t="t" r="r" b="b"/>
              <a:pathLst>
                <a:path w="6735842" h="318073">
                  <a:moveTo>
                    <a:pt x="203200" y="0"/>
                  </a:moveTo>
                  <a:lnTo>
                    <a:pt x="6532642" y="0"/>
                  </a:lnTo>
                  <a:lnTo>
                    <a:pt x="6735842" y="318073"/>
                  </a:lnTo>
                  <a:lnTo>
                    <a:pt x="0" y="31807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7000" y="-38100"/>
              <a:ext cx="6481843" cy="356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488554" y="9794012"/>
            <a:ext cx="10440007" cy="492988"/>
            <a:chOff x="0" y="0"/>
            <a:chExt cx="6735843" cy="3180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35842" cy="318073"/>
            </a:xfrm>
            <a:custGeom>
              <a:avLst/>
              <a:gdLst/>
              <a:ahLst/>
              <a:cxnLst/>
              <a:rect l="l" t="t" r="r" b="b"/>
              <a:pathLst>
                <a:path w="6735842" h="318073">
                  <a:moveTo>
                    <a:pt x="203200" y="0"/>
                  </a:moveTo>
                  <a:lnTo>
                    <a:pt x="6532642" y="0"/>
                  </a:lnTo>
                  <a:lnTo>
                    <a:pt x="6735842" y="318073"/>
                  </a:lnTo>
                  <a:lnTo>
                    <a:pt x="0" y="31807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-38100"/>
              <a:ext cx="6481843" cy="356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834924"/>
            <a:ext cx="571297" cy="709285"/>
          </a:xfrm>
          <a:custGeom>
            <a:avLst/>
            <a:gdLst/>
            <a:ahLst/>
            <a:cxnLst/>
            <a:rect l="l" t="t" r="r" b="b"/>
            <a:pathLst>
              <a:path w="571297" h="709285">
                <a:moveTo>
                  <a:pt x="0" y="0"/>
                </a:moveTo>
                <a:lnTo>
                  <a:pt x="571297" y="0"/>
                </a:lnTo>
                <a:lnTo>
                  <a:pt x="571297" y="709285"/>
                </a:lnTo>
                <a:lnTo>
                  <a:pt x="0" y="7092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0" y="5338169"/>
            <a:ext cx="5487615" cy="4948831"/>
          </a:xfrm>
          <a:custGeom>
            <a:avLst/>
            <a:gdLst/>
            <a:ahLst/>
            <a:cxnLst/>
            <a:rect l="l" t="t" r="r" b="b"/>
            <a:pathLst>
              <a:path w="5487615" h="4948831">
                <a:moveTo>
                  <a:pt x="0" y="0"/>
                </a:moveTo>
                <a:lnTo>
                  <a:pt x="5487615" y="0"/>
                </a:lnTo>
                <a:lnTo>
                  <a:pt x="5487615" y="4948831"/>
                </a:lnTo>
                <a:lnTo>
                  <a:pt x="0" y="49488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 flipV="1">
            <a:off x="12584522" y="0"/>
            <a:ext cx="5703478" cy="5143500"/>
          </a:xfrm>
          <a:custGeom>
            <a:avLst/>
            <a:gdLst/>
            <a:ahLst/>
            <a:cxnLst/>
            <a:rect l="l" t="t" r="r" b="b"/>
            <a:pathLst>
              <a:path w="5703478" h="5143500">
                <a:moveTo>
                  <a:pt x="5703478" y="5143500"/>
                </a:moveTo>
                <a:lnTo>
                  <a:pt x="0" y="5143500"/>
                </a:lnTo>
                <a:lnTo>
                  <a:pt x="0" y="0"/>
                </a:lnTo>
                <a:lnTo>
                  <a:pt x="5703478" y="0"/>
                </a:lnTo>
                <a:lnTo>
                  <a:pt x="5703478" y="51435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379848" y="8023260"/>
            <a:ext cx="879452" cy="271831"/>
          </a:xfrm>
          <a:custGeom>
            <a:avLst/>
            <a:gdLst/>
            <a:ahLst/>
            <a:cxnLst/>
            <a:rect l="l" t="t" r="r" b="b"/>
            <a:pathLst>
              <a:path w="879452" h="271831">
                <a:moveTo>
                  <a:pt x="0" y="0"/>
                </a:moveTo>
                <a:lnTo>
                  <a:pt x="879452" y="0"/>
                </a:lnTo>
                <a:lnTo>
                  <a:pt x="879452" y="271831"/>
                </a:lnTo>
                <a:lnTo>
                  <a:pt x="0" y="2718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2571750"/>
            <a:ext cx="879452" cy="271831"/>
          </a:xfrm>
          <a:custGeom>
            <a:avLst/>
            <a:gdLst/>
            <a:ahLst/>
            <a:cxnLst/>
            <a:rect l="l" t="t" r="r" b="b"/>
            <a:pathLst>
              <a:path w="879452" h="271831">
                <a:moveTo>
                  <a:pt x="0" y="0"/>
                </a:moveTo>
                <a:lnTo>
                  <a:pt x="879452" y="0"/>
                </a:lnTo>
                <a:lnTo>
                  <a:pt x="879452" y="271831"/>
                </a:lnTo>
                <a:lnTo>
                  <a:pt x="0" y="2718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895600" y="3353032"/>
            <a:ext cx="13834819" cy="2418394"/>
            <a:chOff x="0" y="0"/>
            <a:chExt cx="4182737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82737" cy="609600"/>
            </a:xfrm>
            <a:custGeom>
              <a:avLst/>
              <a:gdLst/>
              <a:ahLst/>
              <a:cxnLst/>
              <a:rect l="l" t="t" r="r" b="b"/>
              <a:pathLst>
                <a:path w="4182737" h="609600">
                  <a:moveTo>
                    <a:pt x="203200" y="0"/>
                  </a:moveTo>
                  <a:lnTo>
                    <a:pt x="3979537" y="0"/>
                  </a:lnTo>
                  <a:lnTo>
                    <a:pt x="418273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-38100"/>
              <a:ext cx="3928737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854545" y="0"/>
            <a:ext cx="18624154" cy="879452"/>
            <a:chOff x="0" y="0"/>
            <a:chExt cx="6735843" cy="3180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35842" cy="318073"/>
            </a:xfrm>
            <a:custGeom>
              <a:avLst/>
              <a:gdLst/>
              <a:ahLst/>
              <a:cxnLst/>
              <a:rect l="l" t="t" r="r" b="b"/>
              <a:pathLst>
                <a:path w="6735842" h="318073">
                  <a:moveTo>
                    <a:pt x="203200" y="0"/>
                  </a:moveTo>
                  <a:lnTo>
                    <a:pt x="6532642" y="0"/>
                  </a:lnTo>
                  <a:lnTo>
                    <a:pt x="6735842" y="318073"/>
                  </a:lnTo>
                  <a:lnTo>
                    <a:pt x="0" y="31807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-38100"/>
              <a:ext cx="6481843" cy="356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9144000" y="1975450"/>
            <a:ext cx="9216437" cy="8311550"/>
          </a:xfrm>
          <a:custGeom>
            <a:avLst/>
            <a:gdLst/>
            <a:ahLst/>
            <a:cxnLst/>
            <a:rect l="l" t="t" r="r" b="b"/>
            <a:pathLst>
              <a:path w="9216437" h="8311550">
                <a:moveTo>
                  <a:pt x="9216437" y="0"/>
                </a:moveTo>
                <a:lnTo>
                  <a:pt x="0" y="0"/>
                </a:lnTo>
                <a:lnTo>
                  <a:pt x="0" y="8311550"/>
                </a:lnTo>
                <a:lnTo>
                  <a:pt x="9216437" y="8311550"/>
                </a:lnTo>
                <a:lnTo>
                  <a:pt x="921643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488554" y="9794012"/>
            <a:ext cx="10440007" cy="492988"/>
            <a:chOff x="0" y="0"/>
            <a:chExt cx="6735843" cy="3180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735842" cy="318073"/>
            </a:xfrm>
            <a:custGeom>
              <a:avLst/>
              <a:gdLst/>
              <a:ahLst/>
              <a:cxnLst/>
              <a:rect l="l" t="t" r="r" b="b"/>
              <a:pathLst>
                <a:path w="6735842" h="318073">
                  <a:moveTo>
                    <a:pt x="203200" y="0"/>
                  </a:moveTo>
                  <a:lnTo>
                    <a:pt x="6532642" y="0"/>
                  </a:lnTo>
                  <a:lnTo>
                    <a:pt x="6735842" y="318073"/>
                  </a:lnTo>
                  <a:lnTo>
                    <a:pt x="0" y="31807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27000" y="-38100"/>
              <a:ext cx="6481843" cy="356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696013" y="1028700"/>
            <a:ext cx="9923499" cy="7155688"/>
            <a:chOff x="0" y="0"/>
            <a:chExt cx="5819149" cy="41961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19149" cy="4196102"/>
            </a:xfrm>
            <a:custGeom>
              <a:avLst/>
              <a:gdLst/>
              <a:ahLst/>
              <a:cxnLst/>
              <a:rect l="l" t="t" r="r" b="b"/>
              <a:pathLst>
                <a:path w="5819149" h="4196102">
                  <a:moveTo>
                    <a:pt x="4364362" y="0"/>
                  </a:moveTo>
                  <a:lnTo>
                    <a:pt x="1454787" y="0"/>
                  </a:lnTo>
                  <a:lnTo>
                    <a:pt x="0" y="2098051"/>
                  </a:lnTo>
                  <a:lnTo>
                    <a:pt x="1454787" y="4196102"/>
                  </a:lnTo>
                  <a:lnTo>
                    <a:pt x="4364362" y="4196102"/>
                  </a:lnTo>
                  <a:lnTo>
                    <a:pt x="5819149" y="2098051"/>
                  </a:lnTo>
                  <a:close/>
                </a:path>
              </a:pathLst>
            </a:custGeom>
            <a:blipFill>
              <a:blip r:embed="rId5"/>
              <a:stretch>
                <a:fillRect t="-5471" b="-5471"/>
              </a:stretch>
            </a:blipFill>
            <a:ln w="190500" cap="sq">
              <a:solidFill>
                <a:srgbClr val="84282E"/>
              </a:solidFill>
              <a:prstDash val="solid"/>
              <a:miter/>
            </a:ln>
          </p:spPr>
        </p:sp>
      </p:grpSp>
      <p:sp>
        <p:nvSpPr>
          <p:cNvPr id="15" name="Freeform 15"/>
          <p:cNvSpPr/>
          <p:nvPr/>
        </p:nvSpPr>
        <p:spPr>
          <a:xfrm>
            <a:off x="1028700" y="834924"/>
            <a:ext cx="571297" cy="709285"/>
          </a:xfrm>
          <a:custGeom>
            <a:avLst/>
            <a:gdLst/>
            <a:ahLst/>
            <a:cxnLst/>
            <a:rect l="l" t="t" r="r" b="b"/>
            <a:pathLst>
              <a:path w="571297" h="709285">
                <a:moveTo>
                  <a:pt x="0" y="0"/>
                </a:moveTo>
                <a:lnTo>
                  <a:pt x="571297" y="0"/>
                </a:lnTo>
                <a:lnTo>
                  <a:pt x="571297" y="709285"/>
                </a:lnTo>
                <a:lnTo>
                  <a:pt x="0" y="7092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028700" y="2809369"/>
            <a:ext cx="879452" cy="271831"/>
          </a:xfrm>
          <a:custGeom>
            <a:avLst/>
            <a:gdLst/>
            <a:ahLst/>
            <a:cxnLst/>
            <a:rect l="l" t="t" r="r" b="b"/>
            <a:pathLst>
              <a:path w="879452" h="271831">
                <a:moveTo>
                  <a:pt x="0" y="0"/>
                </a:moveTo>
                <a:lnTo>
                  <a:pt x="879452" y="0"/>
                </a:lnTo>
                <a:lnTo>
                  <a:pt x="879452" y="271831"/>
                </a:lnTo>
                <a:lnTo>
                  <a:pt x="0" y="2718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264548" y="1703619"/>
            <a:ext cx="879452" cy="271831"/>
          </a:xfrm>
          <a:custGeom>
            <a:avLst/>
            <a:gdLst/>
            <a:ahLst/>
            <a:cxnLst/>
            <a:rect l="l" t="t" r="r" b="b"/>
            <a:pathLst>
              <a:path w="879452" h="271831">
                <a:moveTo>
                  <a:pt x="0" y="0"/>
                </a:moveTo>
                <a:lnTo>
                  <a:pt x="879452" y="0"/>
                </a:lnTo>
                <a:lnTo>
                  <a:pt x="879452" y="271831"/>
                </a:lnTo>
                <a:lnTo>
                  <a:pt x="0" y="2718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13443" y="3703374"/>
            <a:ext cx="8842844" cy="19749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3"/>
              </a:lnSpc>
            </a:pPr>
            <a:r>
              <a:rPr lang="en-US" sz="7703" b="1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Guidance Counselor</a:t>
            </a:r>
          </a:p>
          <a:p>
            <a:pPr algn="ctr">
              <a:lnSpc>
                <a:spcPts val="7703"/>
              </a:lnSpc>
            </a:pPr>
            <a:r>
              <a:rPr lang="en-US" sz="7703" b="1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/Admin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1478" y="6064550"/>
            <a:ext cx="9284535" cy="3231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They benefit from easier tracking and updating of student violations, as well as generating and even printing reports for counseling or disciplinary hearings.</a:t>
            </a:r>
          </a:p>
          <a:p>
            <a:pPr algn="just">
              <a:lnSpc>
                <a:spcPts val="3360"/>
              </a:lnSpc>
            </a:pPr>
            <a:endParaRPr lang="en-US" sz="3399" dirty="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just">
              <a:lnSpc>
                <a:spcPts val="3360"/>
              </a:lnSpc>
            </a:pPr>
            <a:endParaRPr lang="en-US" sz="3399" dirty="0">
              <a:solidFill>
                <a:srgbClr val="FFFFFF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100504" y="2112928"/>
            <a:ext cx="15329663" cy="2206741"/>
            <a:chOff x="0" y="0"/>
            <a:chExt cx="4182737" cy="60211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82737" cy="602115"/>
            </a:xfrm>
            <a:custGeom>
              <a:avLst/>
              <a:gdLst/>
              <a:ahLst/>
              <a:cxnLst/>
              <a:rect l="l" t="t" r="r" b="b"/>
              <a:pathLst>
                <a:path w="4182737" h="602115">
                  <a:moveTo>
                    <a:pt x="203200" y="0"/>
                  </a:moveTo>
                  <a:lnTo>
                    <a:pt x="3979537" y="0"/>
                  </a:lnTo>
                  <a:lnTo>
                    <a:pt x="4182737" y="602115"/>
                  </a:lnTo>
                  <a:lnTo>
                    <a:pt x="0" y="602115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-38100"/>
              <a:ext cx="3928737" cy="6402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753777" y="1330134"/>
            <a:ext cx="8883587" cy="7626732"/>
            <a:chOff x="0" y="0"/>
            <a:chExt cx="6946121" cy="596338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46121" cy="5963380"/>
            </a:xfrm>
            <a:custGeom>
              <a:avLst/>
              <a:gdLst/>
              <a:ahLst/>
              <a:cxnLst/>
              <a:rect l="l" t="t" r="r" b="b"/>
              <a:pathLst>
                <a:path w="6946121" h="5963380">
                  <a:moveTo>
                    <a:pt x="5209591" y="0"/>
                  </a:moveTo>
                  <a:lnTo>
                    <a:pt x="1736530" y="0"/>
                  </a:lnTo>
                  <a:lnTo>
                    <a:pt x="0" y="2981690"/>
                  </a:lnTo>
                  <a:lnTo>
                    <a:pt x="1736530" y="5963380"/>
                  </a:lnTo>
                  <a:lnTo>
                    <a:pt x="5209591" y="5963380"/>
                  </a:lnTo>
                  <a:lnTo>
                    <a:pt x="6946121" y="2981690"/>
                  </a:lnTo>
                  <a:close/>
                </a:path>
              </a:pathLst>
            </a:custGeom>
            <a:blipFill>
              <a:blip r:embed="rId4"/>
              <a:stretch>
                <a:fillRect l="-39737" r="-39120"/>
              </a:stretch>
            </a:blipFill>
            <a:ln w="190500" cap="sq">
              <a:solidFill>
                <a:srgbClr val="84282E"/>
              </a:solidFill>
              <a:prstDash val="solid"/>
              <a:miter/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5854545" y="0"/>
            <a:ext cx="18624154" cy="879452"/>
            <a:chOff x="0" y="0"/>
            <a:chExt cx="6735843" cy="3180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735842" cy="318073"/>
            </a:xfrm>
            <a:custGeom>
              <a:avLst/>
              <a:gdLst/>
              <a:ahLst/>
              <a:cxnLst/>
              <a:rect l="l" t="t" r="r" b="b"/>
              <a:pathLst>
                <a:path w="6735842" h="318073">
                  <a:moveTo>
                    <a:pt x="203200" y="0"/>
                  </a:moveTo>
                  <a:lnTo>
                    <a:pt x="6532642" y="0"/>
                  </a:lnTo>
                  <a:lnTo>
                    <a:pt x="6735842" y="318073"/>
                  </a:lnTo>
                  <a:lnTo>
                    <a:pt x="0" y="31807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127000" y="-38100"/>
              <a:ext cx="6481843" cy="356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488554" y="9794012"/>
            <a:ext cx="10440007" cy="492988"/>
            <a:chOff x="0" y="0"/>
            <a:chExt cx="6735843" cy="31807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6735842" cy="318073"/>
            </a:xfrm>
            <a:custGeom>
              <a:avLst/>
              <a:gdLst/>
              <a:ahLst/>
              <a:cxnLst/>
              <a:rect l="l" t="t" r="r" b="b"/>
              <a:pathLst>
                <a:path w="6735842" h="318073">
                  <a:moveTo>
                    <a:pt x="203200" y="0"/>
                  </a:moveTo>
                  <a:lnTo>
                    <a:pt x="6532642" y="0"/>
                  </a:lnTo>
                  <a:lnTo>
                    <a:pt x="6735842" y="318073"/>
                  </a:lnTo>
                  <a:lnTo>
                    <a:pt x="0" y="31807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127000" y="-38100"/>
              <a:ext cx="6481843" cy="356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43051" y="439726"/>
            <a:ext cx="571297" cy="709285"/>
          </a:xfrm>
          <a:custGeom>
            <a:avLst/>
            <a:gdLst/>
            <a:ahLst/>
            <a:cxnLst/>
            <a:rect l="l" t="t" r="r" b="b"/>
            <a:pathLst>
              <a:path w="571297" h="709285">
                <a:moveTo>
                  <a:pt x="0" y="0"/>
                </a:moveTo>
                <a:lnTo>
                  <a:pt x="571298" y="0"/>
                </a:lnTo>
                <a:lnTo>
                  <a:pt x="571298" y="709285"/>
                </a:lnTo>
                <a:lnTo>
                  <a:pt x="0" y="70928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5" name="Freeform 15"/>
          <p:cNvSpPr/>
          <p:nvPr/>
        </p:nvSpPr>
        <p:spPr>
          <a:xfrm>
            <a:off x="0" y="7295694"/>
            <a:ext cx="3316972" cy="2991306"/>
          </a:xfrm>
          <a:custGeom>
            <a:avLst/>
            <a:gdLst/>
            <a:ahLst/>
            <a:cxnLst/>
            <a:rect l="l" t="t" r="r" b="b"/>
            <a:pathLst>
              <a:path w="3316972" h="2991306">
                <a:moveTo>
                  <a:pt x="0" y="0"/>
                </a:moveTo>
                <a:lnTo>
                  <a:pt x="3316972" y="0"/>
                </a:lnTo>
                <a:lnTo>
                  <a:pt x="3316972" y="2991306"/>
                </a:lnTo>
                <a:lnTo>
                  <a:pt x="0" y="29913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flipH="1" flipV="1">
            <a:off x="14971028" y="0"/>
            <a:ext cx="3316972" cy="2991306"/>
          </a:xfrm>
          <a:custGeom>
            <a:avLst/>
            <a:gdLst/>
            <a:ahLst/>
            <a:cxnLst/>
            <a:rect l="l" t="t" r="r" b="b"/>
            <a:pathLst>
              <a:path w="3316972" h="2991306">
                <a:moveTo>
                  <a:pt x="3316972" y="2991306"/>
                </a:moveTo>
                <a:lnTo>
                  <a:pt x="0" y="2991306"/>
                </a:lnTo>
                <a:lnTo>
                  <a:pt x="0" y="0"/>
                </a:lnTo>
                <a:lnTo>
                  <a:pt x="3316972" y="0"/>
                </a:lnTo>
                <a:lnTo>
                  <a:pt x="3316972" y="2991306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166622" y="1272379"/>
            <a:ext cx="879452" cy="271831"/>
          </a:xfrm>
          <a:custGeom>
            <a:avLst/>
            <a:gdLst/>
            <a:ahLst/>
            <a:cxnLst/>
            <a:rect l="l" t="t" r="r" b="b"/>
            <a:pathLst>
              <a:path w="879452" h="271831">
                <a:moveTo>
                  <a:pt x="0" y="0"/>
                </a:moveTo>
                <a:lnTo>
                  <a:pt x="879451" y="0"/>
                </a:lnTo>
                <a:lnTo>
                  <a:pt x="879451" y="271830"/>
                </a:lnTo>
                <a:lnTo>
                  <a:pt x="0" y="27183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8129810" y="8986469"/>
            <a:ext cx="879452" cy="271831"/>
          </a:xfrm>
          <a:custGeom>
            <a:avLst/>
            <a:gdLst/>
            <a:ahLst/>
            <a:cxnLst/>
            <a:rect l="l" t="t" r="r" b="b"/>
            <a:pathLst>
              <a:path w="879452" h="271831">
                <a:moveTo>
                  <a:pt x="0" y="0"/>
                </a:moveTo>
                <a:lnTo>
                  <a:pt x="879452" y="0"/>
                </a:lnTo>
                <a:lnTo>
                  <a:pt x="879452" y="271831"/>
                </a:lnTo>
                <a:lnTo>
                  <a:pt x="0" y="2718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9" name="TextBox 19"/>
          <p:cNvSpPr txBox="1"/>
          <p:nvPr/>
        </p:nvSpPr>
        <p:spPr>
          <a:xfrm>
            <a:off x="7750129" y="2734508"/>
            <a:ext cx="9145018" cy="13849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0838"/>
              </a:lnSpc>
            </a:pPr>
            <a:r>
              <a:rPr lang="en-US" sz="10838" b="1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Teachers/User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350076" y="4653045"/>
            <a:ext cx="9376382" cy="2444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r>
              <a:rPr lang="en-US" sz="34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Teachers can quickly record student violations and coordinate with guidance counselors or administrators, saving time and ensuring that proper action is taken.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8518"/>
            <a:ext cx="18296965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743200" y="3817931"/>
            <a:ext cx="13834819" cy="2016313"/>
            <a:chOff x="0" y="0"/>
            <a:chExt cx="4182737" cy="6096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82737" cy="609600"/>
            </a:xfrm>
            <a:custGeom>
              <a:avLst/>
              <a:gdLst/>
              <a:ahLst/>
              <a:cxnLst/>
              <a:rect l="l" t="t" r="r" b="b"/>
              <a:pathLst>
                <a:path w="4182737" h="609600">
                  <a:moveTo>
                    <a:pt x="203200" y="0"/>
                  </a:moveTo>
                  <a:lnTo>
                    <a:pt x="3979537" y="0"/>
                  </a:lnTo>
                  <a:lnTo>
                    <a:pt x="4182737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27000" y="-38100"/>
              <a:ext cx="3928737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854545" y="0"/>
            <a:ext cx="18624154" cy="879452"/>
            <a:chOff x="0" y="0"/>
            <a:chExt cx="6735843" cy="31807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735842" cy="318073"/>
            </a:xfrm>
            <a:custGeom>
              <a:avLst/>
              <a:gdLst/>
              <a:ahLst/>
              <a:cxnLst/>
              <a:rect l="l" t="t" r="r" b="b"/>
              <a:pathLst>
                <a:path w="6735842" h="318073">
                  <a:moveTo>
                    <a:pt x="203200" y="0"/>
                  </a:moveTo>
                  <a:lnTo>
                    <a:pt x="6532642" y="0"/>
                  </a:lnTo>
                  <a:lnTo>
                    <a:pt x="6735842" y="318073"/>
                  </a:lnTo>
                  <a:lnTo>
                    <a:pt x="0" y="31807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27000" y="-38100"/>
              <a:ext cx="6481843" cy="356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9144000" y="1975450"/>
            <a:ext cx="9216437" cy="8311550"/>
          </a:xfrm>
          <a:custGeom>
            <a:avLst/>
            <a:gdLst/>
            <a:ahLst/>
            <a:cxnLst/>
            <a:rect l="l" t="t" r="r" b="b"/>
            <a:pathLst>
              <a:path w="9216437" h="8311550">
                <a:moveTo>
                  <a:pt x="9216437" y="0"/>
                </a:moveTo>
                <a:lnTo>
                  <a:pt x="0" y="0"/>
                </a:lnTo>
                <a:lnTo>
                  <a:pt x="0" y="8311550"/>
                </a:lnTo>
                <a:lnTo>
                  <a:pt x="9216437" y="8311550"/>
                </a:lnTo>
                <a:lnTo>
                  <a:pt x="921643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-488554" y="9794012"/>
            <a:ext cx="10440007" cy="492988"/>
            <a:chOff x="0" y="0"/>
            <a:chExt cx="6735843" cy="31807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735842" cy="318073"/>
            </a:xfrm>
            <a:custGeom>
              <a:avLst/>
              <a:gdLst/>
              <a:ahLst/>
              <a:cxnLst/>
              <a:rect l="l" t="t" r="r" b="b"/>
              <a:pathLst>
                <a:path w="6735842" h="318073">
                  <a:moveTo>
                    <a:pt x="203200" y="0"/>
                  </a:moveTo>
                  <a:lnTo>
                    <a:pt x="6532642" y="0"/>
                  </a:lnTo>
                  <a:lnTo>
                    <a:pt x="6735842" y="318073"/>
                  </a:lnTo>
                  <a:lnTo>
                    <a:pt x="0" y="31807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127000" y="-38100"/>
              <a:ext cx="6481843" cy="356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144000" y="1254462"/>
            <a:ext cx="9923499" cy="7155688"/>
            <a:chOff x="0" y="0"/>
            <a:chExt cx="5819149" cy="419610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5819149" cy="4196102"/>
            </a:xfrm>
            <a:custGeom>
              <a:avLst/>
              <a:gdLst/>
              <a:ahLst/>
              <a:cxnLst/>
              <a:rect l="l" t="t" r="r" b="b"/>
              <a:pathLst>
                <a:path w="5819149" h="4196102">
                  <a:moveTo>
                    <a:pt x="4364362" y="0"/>
                  </a:moveTo>
                  <a:lnTo>
                    <a:pt x="1454787" y="0"/>
                  </a:lnTo>
                  <a:lnTo>
                    <a:pt x="0" y="2098051"/>
                  </a:lnTo>
                  <a:lnTo>
                    <a:pt x="1454787" y="4196102"/>
                  </a:lnTo>
                  <a:lnTo>
                    <a:pt x="4364362" y="4196102"/>
                  </a:lnTo>
                  <a:lnTo>
                    <a:pt x="5819149" y="2098051"/>
                  </a:lnTo>
                  <a:close/>
                </a:path>
              </a:pathLst>
            </a:custGeom>
            <a:blipFill>
              <a:blip r:embed="rId5"/>
              <a:stretch>
                <a:fillRect t="-2004" b="-2004"/>
              </a:stretch>
            </a:blipFill>
            <a:ln w="190500" cap="sq">
              <a:solidFill>
                <a:srgbClr val="84282E"/>
              </a:solidFill>
              <a:prstDash val="solid"/>
              <a:miter/>
            </a:ln>
          </p:spPr>
        </p:sp>
      </p:grpSp>
      <p:sp>
        <p:nvSpPr>
          <p:cNvPr id="15" name="Freeform 15"/>
          <p:cNvSpPr/>
          <p:nvPr/>
        </p:nvSpPr>
        <p:spPr>
          <a:xfrm>
            <a:off x="1028700" y="834924"/>
            <a:ext cx="571297" cy="709285"/>
          </a:xfrm>
          <a:custGeom>
            <a:avLst/>
            <a:gdLst/>
            <a:ahLst/>
            <a:cxnLst/>
            <a:rect l="l" t="t" r="r" b="b"/>
            <a:pathLst>
              <a:path w="571297" h="709285">
                <a:moveTo>
                  <a:pt x="0" y="0"/>
                </a:moveTo>
                <a:lnTo>
                  <a:pt x="571297" y="0"/>
                </a:lnTo>
                <a:lnTo>
                  <a:pt x="571297" y="709285"/>
                </a:lnTo>
                <a:lnTo>
                  <a:pt x="0" y="7092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6" name="Freeform 16"/>
          <p:cNvSpPr/>
          <p:nvPr/>
        </p:nvSpPr>
        <p:spPr>
          <a:xfrm>
            <a:off x="1028700" y="2809369"/>
            <a:ext cx="879452" cy="271831"/>
          </a:xfrm>
          <a:custGeom>
            <a:avLst/>
            <a:gdLst/>
            <a:ahLst/>
            <a:cxnLst/>
            <a:rect l="l" t="t" r="r" b="b"/>
            <a:pathLst>
              <a:path w="879452" h="271831">
                <a:moveTo>
                  <a:pt x="0" y="0"/>
                </a:moveTo>
                <a:lnTo>
                  <a:pt x="879452" y="0"/>
                </a:lnTo>
                <a:lnTo>
                  <a:pt x="879452" y="271831"/>
                </a:lnTo>
                <a:lnTo>
                  <a:pt x="0" y="2718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8264548" y="1703619"/>
            <a:ext cx="879452" cy="271831"/>
          </a:xfrm>
          <a:custGeom>
            <a:avLst/>
            <a:gdLst/>
            <a:ahLst/>
            <a:cxnLst/>
            <a:rect l="l" t="t" r="r" b="b"/>
            <a:pathLst>
              <a:path w="879452" h="271831">
                <a:moveTo>
                  <a:pt x="0" y="0"/>
                </a:moveTo>
                <a:lnTo>
                  <a:pt x="879452" y="0"/>
                </a:lnTo>
                <a:lnTo>
                  <a:pt x="879452" y="271831"/>
                </a:lnTo>
                <a:lnTo>
                  <a:pt x="0" y="2718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772149" y="4353578"/>
            <a:ext cx="3998169" cy="10243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703"/>
              </a:lnSpc>
            </a:pPr>
            <a:r>
              <a:rPr lang="en-US" sz="7703" b="1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Students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1478" y="6064550"/>
            <a:ext cx="9284535" cy="2980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Nunito"/>
                <a:ea typeface="Nunito"/>
                <a:cs typeface="Nunito"/>
                <a:sym typeface="Nunito"/>
              </a:rPr>
              <a:t>Students gain a better understanding of the consequences of their actions, which helps promote accountability, encourages good behavior, and provides opportunities for personal growth.</a:t>
            </a:r>
          </a:p>
        </p:txBody>
      </p:sp>
      <p:sp>
        <p:nvSpPr>
          <p:cNvPr id="20" name="TextBox 18">
            <a:extLst>
              <a:ext uri="{FF2B5EF4-FFF2-40B4-BE49-F238E27FC236}">
                <a16:creationId xmlns:a16="http://schemas.microsoft.com/office/drawing/2014/main" id="{02E49EA3-DBB1-79C9-11F2-4A756D282F20}"/>
              </a:ext>
            </a:extLst>
          </p:cNvPr>
          <p:cNvSpPr txBox="1"/>
          <p:nvPr/>
        </p:nvSpPr>
        <p:spPr>
          <a:xfrm>
            <a:off x="4174209" y="4220120"/>
            <a:ext cx="5213900" cy="848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703"/>
              </a:lnSpc>
            </a:pPr>
            <a:r>
              <a:rPr lang="en-US" sz="2800" dirty="0">
                <a:solidFill>
                  <a:srgbClr val="FFFFFF"/>
                </a:solidFill>
                <a:latin typeface="Oswald Bold"/>
                <a:ea typeface="Oswald Bold"/>
                <a:cs typeface="Oswald Bold"/>
                <a:sym typeface="Oswald Bold"/>
              </a:rPr>
              <a:t>- Subject of the violation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362690" y="3737840"/>
            <a:ext cx="13562619" cy="3337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93"/>
              </a:lnSpc>
            </a:pPr>
            <a:r>
              <a:rPr lang="en-US" sz="12893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ENTITY RELATIONSHIP DIAGRAM (ERD)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854545" y="0"/>
            <a:ext cx="18624154" cy="879452"/>
            <a:chOff x="0" y="0"/>
            <a:chExt cx="6735843" cy="31807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35842" cy="318073"/>
            </a:xfrm>
            <a:custGeom>
              <a:avLst/>
              <a:gdLst/>
              <a:ahLst/>
              <a:cxnLst/>
              <a:rect l="l" t="t" r="r" b="b"/>
              <a:pathLst>
                <a:path w="6735842" h="318073">
                  <a:moveTo>
                    <a:pt x="203200" y="0"/>
                  </a:moveTo>
                  <a:lnTo>
                    <a:pt x="6532642" y="0"/>
                  </a:lnTo>
                  <a:lnTo>
                    <a:pt x="6735842" y="318073"/>
                  </a:lnTo>
                  <a:lnTo>
                    <a:pt x="0" y="31807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127000" y="-38100"/>
              <a:ext cx="6481843" cy="356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-488554" y="9794012"/>
            <a:ext cx="10440007" cy="492988"/>
            <a:chOff x="0" y="0"/>
            <a:chExt cx="6735843" cy="3180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735842" cy="318073"/>
            </a:xfrm>
            <a:custGeom>
              <a:avLst/>
              <a:gdLst/>
              <a:ahLst/>
              <a:cxnLst/>
              <a:rect l="l" t="t" r="r" b="b"/>
              <a:pathLst>
                <a:path w="6735842" h="318073">
                  <a:moveTo>
                    <a:pt x="203200" y="0"/>
                  </a:moveTo>
                  <a:lnTo>
                    <a:pt x="6532642" y="0"/>
                  </a:lnTo>
                  <a:lnTo>
                    <a:pt x="6735842" y="318073"/>
                  </a:lnTo>
                  <a:lnTo>
                    <a:pt x="0" y="318073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B191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-38100"/>
              <a:ext cx="6481843" cy="35617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028700" y="834924"/>
            <a:ext cx="571297" cy="709285"/>
          </a:xfrm>
          <a:custGeom>
            <a:avLst/>
            <a:gdLst/>
            <a:ahLst/>
            <a:cxnLst/>
            <a:rect l="l" t="t" r="r" b="b"/>
            <a:pathLst>
              <a:path w="571297" h="709285">
                <a:moveTo>
                  <a:pt x="0" y="0"/>
                </a:moveTo>
                <a:lnTo>
                  <a:pt x="571297" y="0"/>
                </a:lnTo>
                <a:lnTo>
                  <a:pt x="571297" y="709285"/>
                </a:lnTo>
                <a:lnTo>
                  <a:pt x="0" y="7092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Freeform 11"/>
          <p:cNvSpPr/>
          <p:nvPr/>
        </p:nvSpPr>
        <p:spPr>
          <a:xfrm>
            <a:off x="0" y="5338169"/>
            <a:ext cx="5487615" cy="4948831"/>
          </a:xfrm>
          <a:custGeom>
            <a:avLst/>
            <a:gdLst/>
            <a:ahLst/>
            <a:cxnLst/>
            <a:rect l="l" t="t" r="r" b="b"/>
            <a:pathLst>
              <a:path w="5487615" h="4948831">
                <a:moveTo>
                  <a:pt x="0" y="0"/>
                </a:moveTo>
                <a:lnTo>
                  <a:pt x="5487615" y="0"/>
                </a:lnTo>
                <a:lnTo>
                  <a:pt x="5487615" y="4948831"/>
                </a:lnTo>
                <a:lnTo>
                  <a:pt x="0" y="49488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 flipH="1" flipV="1">
            <a:off x="12584522" y="0"/>
            <a:ext cx="5703478" cy="5143500"/>
          </a:xfrm>
          <a:custGeom>
            <a:avLst/>
            <a:gdLst/>
            <a:ahLst/>
            <a:cxnLst/>
            <a:rect l="l" t="t" r="r" b="b"/>
            <a:pathLst>
              <a:path w="5703478" h="5143500">
                <a:moveTo>
                  <a:pt x="5703478" y="5143500"/>
                </a:moveTo>
                <a:lnTo>
                  <a:pt x="0" y="5143500"/>
                </a:lnTo>
                <a:lnTo>
                  <a:pt x="0" y="0"/>
                </a:lnTo>
                <a:lnTo>
                  <a:pt x="5703478" y="0"/>
                </a:lnTo>
                <a:lnTo>
                  <a:pt x="5703478" y="514350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6379848" y="8023260"/>
            <a:ext cx="879452" cy="271831"/>
          </a:xfrm>
          <a:custGeom>
            <a:avLst/>
            <a:gdLst/>
            <a:ahLst/>
            <a:cxnLst/>
            <a:rect l="l" t="t" r="r" b="b"/>
            <a:pathLst>
              <a:path w="879452" h="271831">
                <a:moveTo>
                  <a:pt x="0" y="0"/>
                </a:moveTo>
                <a:lnTo>
                  <a:pt x="879452" y="0"/>
                </a:lnTo>
                <a:lnTo>
                  <a:pt x="879452" y="271831"/>
                </a:lnTo>
                <a:lnTo>
                  <a:pt x="0" y="2718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028700" y="2571750"/>
            <a:ext cx="879452" cy="271831"/>
          </a:xfrm>
          <a:custGeom>
            <a:avLst/>
            <a:gdLst/>
            <a:ahLst/>
            <a:cxnLst/>
            <a:rect l="l" t="t" r="r" b="b"/>
            <a:pathLst>
              <a:path w="879452" h="271831">
                <a:moveTo>
                  <a:pt x="0" y="0"/>
                </a:moveTo>
                <a:lnTo>
                  <a:pt x="879452" y="0"/>
                </a:lnTo>
                <a:lnTo>
                  <a:pt x="879452" y="271831"/>
                </a:lnTo>
                <a:lnTo>
                  <a:pt x="0" y="2718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EC715F-3635-C7DF-B2C9-DE89FF35D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991" y="360783"/>
            <a:ext cx="12912017" cy="95654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213</Words>
  <Application>Microsoft Office PowerPoint</Application>
  <PresentationFormat>Custom</PresentationFormat>
  <Paragraphs>26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Nunito</vt:lpstr>
      <vt:lpstr>Oswald</vt:lpstr>
      <vt:lpstr>Arial</vt:lpstr>
      <vt:lpstr>Oswald Bold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Object-Oriented Programming</dc:title>
  <cp:lastModifiedBy>Lawrence Sumbi</cp:lastModifiedBy>
  <cp:revision>33</cp:revision>
  <dcterms:created xsi:type="dcterms:W3CDTF">2006-08-16T00:00:00Z</dcterms:created>
  <dcterms:modified xsi:type="dcterms:W3CDTF">2025-05-26T02:59:25Z</dcterms:modified>
  <dc:identifier>DAGlXQS2S68</dc:identifier>
</cp:coreProperties>
</file>